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6" r:id="rId4"/>
    <p:sldId id="259" r:id="rId5"/>
    <p:sldId id="266" r:id="rId6"/>
    <p:sldId id="267" r:id="rId7"/>
    <p:sldId id="269" r:id="rId8"/>
    <p:sldId id="268" r:id="rId9"/>
    <p:sldId id="260" r:id="rId10"/>
    <p:sldId id="261" r:id="rId11"/>
    <p:sldId id="270" r:id="rId12"/>
    <p:sldId id="271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0964"/>
    <a:srgbClr val="AF5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dirty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dirty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1D7AA779-44F9-4E40-86F9-84DD8BF47A1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8C8778D8-AD97-44D1-B60F-4EA629BA7E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407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5799" y="381000"/>
            <a:ext cx="803605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ANALYSIS OF AMAZON CELL 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PHONE REVIEWS</a:t>
            </a:r>
            <a:endParaRPr 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94857" y="3325091"/>
            <a:ext cx="4812472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/>
                <a:solidFill>
                  <a:srgbClr val="730964"/>
                </a:solidFill>
              </a:rPr>
              <a:t>Team members:</a:t>
            </a:r>
          </a:p>
          <a:p>
            <a:pPr algn="ctr"/>
            <a:r>
              <a:rPr lang="en-US" sz="4000" b="1" cap="none" spc="0" dirty="0" smtClean="0">
                <a:ln/>
                <a:solidFill>
                  <a:srgbClr val="730964"/>
                </a:solidFill>
                <a:effectLst/>
              </a:rPr>
              <a:t>*Anantha Priya K</a:t>
            </a:r>
          </a:p>
          <a:p>
            <a:pPr algn="ctr"/>
            <a:r>
              <a:rPr lang="en-US" sz="4000" b="1" dirty="0" smtClean="0">
                <a:ln/>
                <a:solidFill>
                  <a:srgbClr val="730964"/>
                </a:solidFill>
              </a:rPr>
              <a:t>   *Dhivyabharathi S </a:t>
            </a:r>
            <a:endParaRPr lang="en-US" sz="4000" b="1" dirty="0">
              <a:ln/>
              <a:solidFill>
                <a:srgbClr val="730964"/>
              </a:solidFill>
            </a:endParaRPr>
          </a:p>
          <a:p>
            <a:pPr algn="ctr"/>
            <a:r>
              <a:rPr lang="en-US" sz="4000" b="1" cap="none" spc="0" dirty="0" smtClean="0">
                <a:ln/>
                <a:solidFill>
                  <a:srgbClr val="730964"/>
                </a:solidFill>
                <a:effectLst/>
              </a:rPr>
              <a:t>*Jaiswathika J     </a:t>
            </a:r>
            <a:endParaRPr lang="en-US" sz="4000" b="1" dirty="0">
              <a:ln/>
              <a:solidFill>
                <a:srgbClr val="730964"/>
              </a:solidFill>
            </a:endParaRPr>
          </a:p>
          <a:p>
            <a:pPr algn="ctr"/>
            <a:r>
              <a:rPr lang="en-US" sz="4000" b="1" dirty="0" smtClean="0">
                <a:ln/>
                <a:solidFill>
                  <a:srgbClr val="730964"/>
                </a:solidFill>
              </a:rPr>
              <a:t>* Monetta K       </a:t>
            </a:r>
            <a:endParaRPr lang="en-US" sz="4000" b="1" cap="none" spc="0" dirty="0">
              <a:ln/>
              <a:solidFill>
                <a:srgbClr val="73096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27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C:\Users\pc\Desktop\NLP\IMG-20200706-WA00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27633"/>
            <a:ext cx="8229600" cy="54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0607" y="16317"/>
            <a:ext cx="2893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OUR UI: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5867400" y="152400"/>
            <a:ext cx="3200400" cy="1905000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THIS IS A POSITIVE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REVIEW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0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esign in the Enterprise | Scale Venture Part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9143999" cy="685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0607" y="16317"/>
            <a:ext cx="2893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OUR UI: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196" name="Picture 4" descr="C:\Users\pc\Desktop\NLP\IMG-20200706-WA00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939646"/>
            <a:ext cx="8115301" cy="54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5867400" y="152400"/>
            <a:ext cx="3200400" cy="1905000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THIS IS A NEGATIVE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REVIEW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3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2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833" y="1752600"/>
            <a:ext cx="9447852" cy="4800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0" y="381000"/>
            <a:ext cx="4114800" cy="701040"/>
          </a:xfrm>
        </p:spPr>
        <p:txBody>
          <a:bodyPr/>
          <a:lstStyle/>
          <a:p>
            <a:r>
              <a:rPr lang="en-US" dirty="0" smtClean="0"/>
              <a:t>OUR DEMO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364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98169" y="2900100"/>
            <a:ext cx="713592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88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THANK YOU</a:t>
            </a:r>
            <a:endParaRPr lang="en-US" sz="88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72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415498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DESCRIPTION: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219200"/>
            <a:ext cx="7848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*90 percent of the consumers read online   reviews before they decide to purchase any Mobile phone from the web.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*Amazon is one of the best mobile applications and their review system is accessible across all channels presenting reviews in an easy-to-use format.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*</a:t>
            </a:r>
            <a:r>
              <a:rPr lang="en-US" sz="2800" b="1" dirty="0" smtClean="0">
                <a:solidFill>
                  <a:schemeClr val="bg1"/>
                </a:solidFill>
              </a:rPr>
              <a:t>So , There </a:t>
            </a:r>
            <a:r>
              <a:rPr lang="en-US" sz="2800" b="1" dirty="0">
                <a:solidFill>
                  <a:schemeClr val="bg1"/>
                </a:solidFill>
              </a:rPr>
              <a:t>should be a system which analyses thousands of reviews of unlocked mobile phones sold on Amazon.com to find insights with respect to reviews, ratings, price and their relationships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65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4702B73-C275-B143-A2EB-4A62207CD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777949"/>
            <a:ext cx="6934200" cy="81925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7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0F1ED9C-C1E5-8543-9C96-AA773D562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6" y="1687789"/>
            <a:ext cx="6934200" cy="140856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7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FEF53A2-D2F2-9547-9555-46DF18952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6" y="3105824"/>
            <a:ext cx="6934202" cy="189026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775139-7BC1-7942-879E-7D00739BB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035246"/>
            <a:ext cx="6857998" cy="104214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700"/>
          </a:p>
        </p:txBody>
      </p:sp>
      <p:sp>
        <p:nvSpPr>
          <p:cNvPr id="8" name="TextBox 7"/>
          <p:cNvSpPr txBox="1"/>
          <p:nvPr/>
        </p:nvSpPr>
        <p:spPr>
          <a:xfrm>
            <a:off x="124691" y="131618"/>
            <a:ext cx="471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STEPS INVLOVED: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02670" y="951646"/>
            <a:ext cx="60267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0</a:t>
            </a:r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30379" y="2133597"/>
            <a:ext cx="60267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0</a:t>
            </a:r>
            <a:r>
              <a:rPr lang="en-US" sz="32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766207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COLLECTION: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12722" y="1227872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Mobile phone review dataset is collected.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19200" y="1755384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TEXT PREPROCESSING: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295400" y="2162530"/>
            <a:ext cx="5498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the dataset , remove punctuations, numbers, convert each word into  its lower case, apply stemming, splitting data into training and test set.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16526" y="3770014"/>
            <a:ext cx="60267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0</a:t>
            </a:r>
            <a:r>
              <a:rPr lang="en-US" sz="3200" dirty="0"/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2273" y="315055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MODEL BUILDING: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288472" y="3557918"/>
            <a:ext cx="5562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Importing the model , building libraries , initializing the model , adding input layer , hidden layer and output layer , configuring the learning process , training and testing the model , optimize the model , and save the model.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44234" y="5263932"/>
            <a:ext cx="60267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04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1288472" y="5094655"/>
            <a:ext cx="4436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APPLICATION BUILDING: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312722" y="5518850"/>
            <a:ext cx="525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Creating a HTML file and building a python code.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646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NLP for Mental Health: How Technology Helps Patients Feel Better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9144000" cy="688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1261" y="1123427"/>
            <a:ext cx="90646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</a:rPr>
              <a:t>*Deep learning-NLP(Natural language Processing)</a:t>
            </a:r>
          </a:p>
          <a:p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smtClean="0">
                <a:solidFill>
                  <a:srgbClr val="FFC000"/>
                </a:solidFill>
              </a:rPr>
              <a:t>           NLP is used to program </a:t>
            </a:r>
            <a:r>
              <a:rPr lang="en-US" sz="3200" b="1" dirty="0">
                <a:solidFill>
                  <a:srgbClr val="FFC000"/>
                </a:solidFill>
              </a:rPr>
              <a:t>computers to process and analyze large </a:t>
            </a:r>
            <a:r>
              <a:rPr lang="en-US" sz="3200" b="1" dirty="0" smtClean="0">
                <a:solidFill>
                  <a:srgbClr val="FFC000"/>
                </a:solidFill>
              </a:rPr>
              <a:t>amounts of natural language data.  </a:t>
            </a:r>
          </a:p>
          <a:p>
            <a:r>
              <a:rPr lang="en-US" sz="3200" b="1" dirty="0" smtClean="0">
                <a:solidFill>
                  <a:srgbClr val="FFC000"/>
                </a:solidFill>
              </a:rPr>
              <a:t>*Machine learning</a:t>
            </a:r>
          </a:p>
          <a:p>
            <a:r>
              <a:rPr lang="en-US" sz="3200" b="1" dirty="0" smtClean="0">
                <a:solidFill>
                  <a:srgbClr val="FFC000"/>
                </a:solidFill>
              </a:rPr>
              <a:t>*Python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971" y="195787"/>
            <a:ext cx="7170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TECHNOLOGY USED: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C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260" y="4746170"/>
            <a:ext cx="72249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</a:rPr>
              <a:t>FOR WEB DEVELOPMENT:</a:t>
            </a:r>
          </a:p>
          <a:p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smtClean="0">
                <a:solidFill>
                  <a:srgbClr val="FFC000"/>
                </a:solidFill>
              </a:rPr>
              <a:t>*HTML-Hyper Text Markup Language</a:t>
            </a:r>
          </a:p>
          <a:p>
            <a:r>
              <a:rPr lang="en-US" sz="3200" b="1" dirty="0" smtClean="0">
                <a:solidFill>
                  <a:srgbClr val="FFC000"/>
                </a:solidFill>
              </a:rPr>
              <a:t> *CSS-</a:t>
            </a:r>
            <a:r>
              <a:rPr lang="en-US" sz="3200" b="1" dirty="0">
                <a:solidFill>
                  <a:srgbClr val="FFC000"/>
                </a:solidFill>
              </a:rPr>
              <a:t>Cascading Style </a:t>
            </a:r>
            <a:r>
              <a:rPr lang="en-US" sz="3200" b="1" dirty="0" smtClean="0">
                <a:solidFill>
                  <a:srgbClr val="FFC000"/>
                </a:solidFill>
              </a:rPr>
              <a:t>Sheets</a:t>
            </a:r>
          </a:p>
          <a:p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smtClean="0">
                <a:solidFill>
                  <a:srgbClr val="FFC000"/>
                </a:solidFill>
              </a:rPr>
              <a:t>*JavaScript</a:t>
            </a:r>
          </a:p>
        </p:txBody>
      </p:sp>
    </p:spTree>
    <p:extLst>
      <p:ext uri="{BB962C8B-B14F-4D97-AF65-F5344CB8AC3E}">
        <p14:creationId xmlns:p14="http://schemas.microsoft.com/office/powerpoint/2010/main" val="93805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 Preprocessing : Concepts -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78" y="-28158"/>
            <a:ext cx="9296400" cy="6886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36431" y="2957732"/>
            <a:ext cx="124906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01</a:t>
            </a:r>
          </a:p>
          <a:p>
            <a:pPr algn="ctr"/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838200" y="4706528"/>
            <a:ext cx="581355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DATA</a:t>
            </a:r>
          </a:p>
          <a:p>
            <a:pPr algn="ctr"/>
            <a:r>
              <a:rPr 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COLLECTION</a:t>
            </a:r>
            <a:endParaRPr 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3429255"/>
            <a:ext cx="3429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#Data is </a:t>
            </a:r>
          </a:p>
          <a:p>
            <a:r>
              <a:rPr lang="en-US" sz="4000" b="1" dirty="0" smtClean="0"/>
              <a:t>collected </a:t>
            </a:r>
          </a:p>
          <a:p>
            <a:r>
              <a:rPr lang="en-US" sz="4000" b="1" dirty="0" smtClean="0"/>
              <a:t>from online resources.</a:t>
            </a:r>
          </a:p>
        </p:txBody>
      </p:sp>
    </p:spTree>
    <p:extLst>
      <p:ext uri="{BB962C8B-B14F-4D97-AF65-F5344CB8AC3E}">
        <p14:creationId xmlns:p14="http://schemas.microsoft.com/office/powerpoint/2010/main" val="16483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08" y="4626702"/>
            <a:ext cx="4605414" cy="202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5" y="1502898"/>
            <a:ext cx="3149991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985" y="228600"/>
            <a:ext cx="89060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02 DATA PREPROCESSING</a:t>
            </a:r>
            <a:endParaRPr lang="en-US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2730" y="1369256"/>
            <a:ext cx="5715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*Import </a:t>
            </a:r>
            <a:r>
              <a:rPr lang="en-US" sz="2400" b="1" dirty="0"/>
              <a:t>the </a:t>
            </a:r>
            <a:r>
              <a:rPr lang="en-US" sz="2400" b="1" dirty="0" smtClean="0"/>
              <a:t>dataset, and using libraries like pandas and numpy  remove the punctuations</a:t>
            </a:r>
            <a:r>
              <a:rPr lang="en-US" sz="2400" b="1" dirty="0"/>
              <a:t> </a:t>
            </a:r>
            <a:r>
              <a:rPr lang="en-US" sz="2400" b="1" dirty="0" smtClean="0"/>
              <a:t>and  numbers</a:t>
            </a:r>
          </a:p>
          <a:p>
            <a:r>
              <a:rPr lang="en-US" sz="2400" b="1" dirty="0" smtClean="0"/>
              <a:t>*Remove unwanted data like name , data</a:t>
            </a:r>
          </a:p>
          <a:p>
            <a:r>
              <a:rPr lang="en-US" sz="2400" b="1" dirty="0" smtClean="0"/>
              <a:t>*Remove null values.</a:t>
            </a:r>
          </a:p>
          <a:p>
            <a:r>
              <a:rPr lang="en-US" sz="2400" b="1" dirty="0" smtClean="0"/>
              <a:t>*Remove the regular expressions.</a:t>
            </a:r>
          </a:p>
          <a:p>
            <a:r>
              <a:rPr lang="en-US" sz="2400" b="1" dirty="0" smtClean="0"/>
              <a:t>*Convert </a:t>
            </a:r>
            <a:r>
              <a:rPr lang="en-US" sz="2400" b="1" dirty="0"/>
              <a:t>each word into  its lower </a:t>
            </a:r>
            <a:r>
              <a:rPr lang="en-US" sz="2400" b="1" dirty="0" smtClean="0"/>
              <a:t>case.</a:t>
            </a:r>
          </a:p>
          <a:p>
            <a:r>
              <a:rPr lang="en-US" sz="2400" b="1" dirty="0" smtClean="0"/>
              <a:t>*Apply stemming(to remove stop words)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1880" y="4338876"/>
            <a:ext cx="4038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*Using rating  we convert them into binary.</a:t>
            </a:r>
          </a:p>
          <a:p>
            <a:r>
              <a:rPr lang="en-US" sz="2400" b="1" dirty="0" smtClean="0"/>
              <a:t>*If rating is &gt;= 3 , then the data is POSITIVE.</a:t>
            </a:r>
          </a:p>
          <a:p>
            <a:r>
              <a:rPr lang="en-US" sz="2400" b="1" dirty="0" smtClean="0"/>
              <a:t>*If the rating is &lt; 3, then the data is NEGATIVE.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441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304800"/>
            <a:ext cx="74443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50800"/>
                <a:effectLst/>
              </a:rPr>
              <a:t>03 MODEL BUILDING</a:t>
            </a:r>
            <a:endParaRPr lang="en-US" sz="5400" b="1" cap="none" spc="0" dirty="0">
              <a:ln w="50800"/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410" y="1739704"/>
            <a:ext cx="8584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* Initialize </a:t>
            </a:r>
            <a:r>
              <a:rPr lang="en-US" sz="3600" b="1" dirty="0"/>
              <a:t>the </a:t>
            </a:r>
            <a:r>
              <a:rPr lang="en-US" sz="3600" b="1" dirty="0" smtClean="0"/>
              <a:t>model , add </a:t>
            </a:r>
            <a:r>
              <a:rPr lang="en-US" sz="3600" b="1" dirty="0"/>
              <a:t>input layer , hidden layer and output </a:t>
            </a:r>
            <a:r>
              <a:rPr lang="en-US" sz="3600" b="1" dirty="0" smtClean="0"/>
              <a:t>layer.</a:t>
            </a:r>
            <a:endParaRPr lang="en-US" sz="3600" b="1" dirty="0"/>
          </a:p>
          <a:p>
            <a:r>
              <a:rPr lang="en-US" sz="3600" b="1" dirty="0" smtClean="0"/>
              <a:t>* Configure </a:t>
            </a:r>
            <a:r>
              <a:rPr lang="en-US" sz="3600" b="1" dirty="0"/>
              <a:t>the learning process , </a:t>
            </a:r>
            <a:r>
              <a:rPr lang="en-US" sz="3600" b="1" dirty="0" smtClean="0"/>
              <a:t>train </a:t>
            </a:r>
            <a:r>
              <a:rPr lang="en-US" sz="3600" b="1" dirty="0"/>
              <a:t>and </a:t>
            </a:r>
            <a:r>
              <a:rPr lang="en-US" sz="3600" b="1" dirty="0" smtClean="0"/>
              <a:t>test </a:t>
            </a:r>
            <a:r>
              <a:rPr lang="en-US" sz="3600" b="1" dirty="0"/>
              <a:t>the model , optimize the </a:t>
            </a:r>
            <a:r>
              <a:rPr lang="en-US" sz="3600" b="1" dirty="0" smtClean="0"/>
              <a:t>model.</a:t>
            </a:r>
            <a:endParaRPr lang="en-US" sz="3600" b="1" dirty="0"/>
          </a:p>
          <a:p>
            <a:r>
              <a:rPr lang="en-US" sz="3600" b="1" dirty="0" smtClean="0"/>
              <a:t>* Predict the model by giving Inputs.</a:t>
            </a:r>
          </a:p>
          <a:p>
            <a:r>
              <a:rPr lang="en-US" sz="3600" b="1" dirty="0"/>
              <a:t>*</a:t>
            </a:r>
            <a:r>
              <a:rPr lang="en-US" sz="3600" b="1" dirty="0" smtClean="0"/>
              <a:t>Save </a:t>
            </a:r>
            <a:r>
              <a:rPr lang="en-US" sz="3600" b="1" dirty="0"/>
              <a:t>the model</a:t>
            </a:r>
            <a:r>
              <a:rPr lang="en-US" sz="3600" b="1" dirty="0" smtClean="0"/>
              <a:t>.</a:t>
            </a:r>
          </a:p>
          <a:p>
            <a:r>
              <a:rPr lang="en-US" sz="3600" b="1" dirty="0" smtClean="0"/>
              <a:t>*Accuracy of our model is 0.957</a:t>
            </a:r>
          </a:p>
        </p:txBody>
      </p:sp>
    </p:spTree>
    <p:extLst>
      <p:ext uri="{BB962C8B-B14F-4D97-AF65-F5344CB8AC3E}">
        <p14:creationId xmlns:p14="http://schemas.microsoft.com/office/powerpoint/2010/main" val="27999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400" y="457200"/>
            <a:ext cx="8763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8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04 APPLICATION BUILDING</a:t>
            </a:r>
            <a:endParaRPr lang="en-US" sz="48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149" y="5181600"/>
            <a:ext cx="8555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      Creating </a:t>
            </a:r>
            <a:r>
              <a:rPr lang="en-US" sz="3200" b="1" dirty="0">
                <a:solidFill>
                  <a:schemeClr val="bg1"/>
                </a:solidFill>
              </a:rPr>
              <a:t>a HTML file and building a python </a:t>
            </a:r>
            <a:r>
              <a:rPr lang="en-US" sz="3200" b="1" dirty="0" smtClean="0">
                <a:solidFill>
                  <a:schemeClr val="bg1"/>
                </a:solidFill>
              </a:rPr>
              <a:t>code Using FLASK.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-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1486" y="152400"/>
            <a:ext cx="5258171" cy="1015663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OUR MODEL:</a:t>
            </a:r>
            <a:endParaRPr lang="en-US" sz="6000" b="1" cap="none" spc="0" dirty="0">
              <a:ln w="1905"/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123" name="Picture 3" descr="C:\Users\pc\Desktop\NLP\IMG-20200706-WA00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47800"/>
            <a:ext cx="4114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pc\Desktop\NLP\IMG-20200706-WA00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40386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46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332</TotalTime>
  <Words>459</Words>
  <Application>Microsoft Office PowerPoint</Application>
  <PresentationFormat>On-screen Show (4:3)</PresentationFormat>
  <Paragraphs>66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Garamond</vt:lpstr>
      <vt:lpstr>궁서</vt:lpstr>
      <vt:lpstr>Tahoma</vt:lpstr>
      <vt:lpstr>Tunga</vt:lpstr>
      <vt:lpstr>BlackTie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DEMO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Anantha Priya</cp:lastModifiedBy>
  <cp:revision>54</cp:revision>
  <dcterms:created xsi:type="dcterms:W3CDTF">2020-07-04T22:44:39Z</dcterms:created>
  <dcterms:modified xsi:type="dcterms:W3CDTF">2020-07-06T15:07:59Z</dcterms:modified>
</cp:coreProperties>
</file>